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0" r:id="rId3"/>
    <p:sldId id="263" r:id="rId4"/>
    <p:sldId id="262" r:id="rId5"/>
  </p:sldIdLst>
  <p:sldSz cx="10693400" cy="7561263"/>
  <p:notesSz cx="9144000" cy="6858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29" autoAdjust="0"/>
  </p:normalViewPr>
  <p:slideViewPr>
    <p:cSldViewPr>
      <p:cViewPr varScale="1">
        <p:scale>
          <a:sx n="60" d="100"/>
          <a:sy n="60" d="100"/>
        </p:scale>
        <p:origin x="-294" y="-96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A9F7B76-6734-4474-9CB8-A229DE0E50E8}" type="datetimeFigureOut">
              <a:rPr lang="en-ZA"/>
              <a:pPr>
                <a:defRPr/>
              </a:pPr>
              <a:t>2013/10/24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14350"/>
            <a:ext cx="3638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9B23CB-746E-457C-88BF-2AB00B44393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41872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show p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1938"/>
            <a:ext cx="10693400" cy="729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8"/>
          <p:cNvSpPr txBox="1">
            <a:spLocks/>
          </p:cNvSpPr>
          <p:nvPr userDrawn="1"/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lIns="91438" tIns="45719" rIns="91438" bIns="45719" anchor="ctr"/>
          <a:lstStyle>
            <a:defPPr>
              <a:defRPr lang="en-US"/>
            </a:defPPr>
            <a:lvl1pPr algn="r" defTabSz="914382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56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28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00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72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2FBB209B-0C73-4ED8-B5E4-4FF99F5210C0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5707063" y="360363"/>
            <a:ext cx="460851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31"/>
              </a:lnSpc>
              <a:buFont typeface="Arial" charset="0"/>
              <a:buNone/>
              <a:defRPr/>
            </a:pP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Faculty of Engineering and the Built Environment</a:t>
            </a:r>
          </a:p>
          <a:p>
            <a:pPr marL="0" indent="0">
              <a:lnSpc>
                <a:spcPts val="1131"/>
              </a:lnSpc>
              <a:buFont typeface="Arial" charset="0"/>
              <a:buNone/>
              <a:defRPr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Department of Mechanical Engineering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400" y="1836000"/>
            <a:ext cx="9089391" cy="1296559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400" y="3398400"/>
            <a:ext cx="9112796" cy="720052"/>
          </a:xfrm>
        </p:spPr>
        <p:txBody>
          <a:bodyPr/>
          <a:lstStyle>
            <a:lvl1pPr marL="0" indent="0" algn="l">
              <a:buNone/>
              <a:defRPr sz="25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Z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02725-01D4-416E-B93A-F6CA0B61388E}" type="datetime1">
              <a:rPr lang="en-ZA"/>
              <a:pPr>
                <a:defRPr/>
              </a:pPr>
              <a:t>2013/10/24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709200" y="3398399"/>
            <a:ext cx="9462036" cy="3406567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A1D33-DB2F-4BF2-B949-424E2CD2C27F}" type="datetime1">
              <a:rPr lang="en-ZA"/>
              <a:pPr>
                <a:defRPr/>
              </a:pPr>
              <a:t>2013/10/24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147B-CDD1-4AD9-839C-A3BA4A054A9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400"/>
            <a:ext cx="9462036" cy="3262551"/>
          </a:xfrm>
        </p:spPr>
        <p:txBody>
          <a:bodyPr/>
          <a:lstStyle>
            <a:lvl1pPr marL="0" indent="0">
              <a:buNone/>
              <a:defRPr sz="2500"/>
            </a:lvl1pPr>
            <a:lvl2pPr marL="457200" indent="0">
              <a:buNone/>
              <a:defRPr sz="2500"/>
            </a:lvl2pPr>
            <a:lvl3pPr marL="914400" indent="0">
              <a:buNone/>
              <a:defRPr sz="2500"/>
            </a:lvl3pPr>
            <a:lvl4pPr marL="1371600" indent="0">
              <a:buNone/>
              <a:defRPr sz="2500"/>
            </a:lvl4pPr>
            <a:lvl5pPr marL="1828800" indent="0">
              <a:buNone/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6E2E-D6A3-4210-8E7F-B6788805FD68}" type="datetime1">
              <a:rPr lang="en-ZA"/>
              <a:pPr>
                <a:defRPr/>
              </a:pPr>
              <a:t>2013/10/24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EE62-0BB7-4D65-BD4F-325CE8138D9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01" y="1569600"/>
            <a:ext cx="940082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400"/>
            <a:ext cx="4519402" cy="3456384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1" y="3398400"/>
            <a:ext cx="4663417" cy="3456384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4987D-C5F4-4A39-86D6-28626E6DA9F5}" type="datetime1">
              <a:rPr lang="en-ZA"/>
              <a:pPr>
                <a:defRPr/>
              </a:pPr>
              <a:t>2013/10/24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AD58E-0E95-467C-8798-BE8C6EFC996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2916535"/>
            <a:ext cx="9462036" cy="3406567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04706-B2E9-467F-9AF8-B7A722EA15EA}" type="datetime1">
              <a:rPr lang="en-ZA"/>
              <a:pPr>
                <a:defRPr/>
              </a:pPr>
              <a:t>2013/10/24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05B2-D396-4332-94B5-57DC7923146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FC96-F6AD-48B5-A4C9-C25A7768E3BB}" type="datetime1">
              <a:rPr lang="en-ZA"/>
              <a:pPr>
                <a:defRPr/>
              </a:pPr>
              <a:t>2013/10/24</a:t>
            </a:fld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A693C-71DE-4AAF-A864-BEA7B9C9127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Slideshow p2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52413"/>
            <a:ext cx="10682288" cy="730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98500" y="1570038"/>
            <a:ext cx="9472613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3060700"/>
            <a:ext cx="9420225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Z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 defTabSz="914382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0BD20C-EE25-4754-9E5E-990D0692A347}" type="datetime1">
              <a:rPr lang="en-ZA"/>
              <a:pPr>
                <a:defRPr/>
              </a:pPr>
              <a:t>2013/10/24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 defTabSz="914382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 defTabSz="914382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1F4ED4-249E-4663-958F-88F16EE7A21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5707063" y="360363"/>
            <a:ext cx="460851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31"/>
              </a:lnSpc>
              <a:buFont typeface="Arial" charset="0"/>
              <a:buNone/>
              <a:defRPr/>
            </a:pP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Faculty of </a:t>
            </a:r>
          </a:p>
          <a:p>
            <a:pPr marL="0" indent="0">
              <a:lnSpc>
                <a:spcPts val="1131"/>
              </a:lnSpc>
              <a:buFont typeface="Arial" charset="0"/>
              <a:buNone/>
              <a:defRPr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Department of 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4000" b="1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52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3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4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5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4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5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7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9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500" y="1836738"/>
            <a:ext cx="9090025" cy="1295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ZA" dirty="0" smtClean="0"/>
              <a:t>Title in caps</a:t>
            </a:r>
            <a:endParaRPr lang="en-ZA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98500" y="3398838"/>
            <a:ext cx="9112250" cy="719137"/>
          </a:xfrm>
        </p:spPr>
        <p:txBody>
          <a:bodyPr/>
          <a:lstStyle/>
          <a:p>
            <a:pPr eaLnBrk="1" hangingPunct="1"/>
            <a:r>
              <a:rPr lang="en-ZA" altLang="en-US" smtClean="0">
                <a:latin typeface="Arial" charset="0"/>
                <a:cs typeface="Arial" charset="0"/>
              </a:rPr>
              <a:t>Sub title in sentence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BEB2B-AB7C-485E-B58B-B7BCB17146DA}" type="slidenum">
              <a:rPr lang="en-ZA" smtClean="0"/>
              <a:pPr>
                <a:defRPr/>
              </a:pPr>
              <a:t>2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8500" y="1570038"/>
            <a:ext cx="9472613" cy="12604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ZA" dirty="0" smtClean="0"/>
              <a:t>Slide 2</a:t>
            </a:r>
            <a:endParaRPr lang="en-ZA" dirty="0"/>
          </a:p>
        </p:txBody>
      </p:sp>
      <p:sp>
        <p:nvSpPr>
          <p:cNvPr id="4100" name="Content Placeholder 10"/>
          <p:cNvSpPr>
            <a:spLocks noGrp="1"/>
          </p:cNvSpPr>
          <p:nvPr>
            <p:ph sz="half" idx="1"/>
          </p:nvPr>
        </p:nvSpPr>
        <p:spPr>
          <a:xfrm>
            <a:off x="698500" y="2916238"/>
            <a:ext cx="9461500" cy="3406775"/>
          </a:xfrm>
        </p:spPr>
        <p:txBody>
          <a:bodyPr/>
          <a:lstStyle/>
          <a:p>
            <a:pPr eaLnBrk="1" hangingPunct="1"/>
            <a:endParaRPr lang="en-ZA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1570038"/>
            <a:ext cx="9401175" cy="1260475"/>
          </a:xfrm>
        </p:spPr>
        <p:txBody>
          <a:bodyPr/>
          <a:lstStyle/>
          <a:p>
            <a:pPr eaLnBrk="1" hangingPunct="1">
              <a:defRPr/>
            </a:pPr>
            <a:r>
              <a:rPr lang="en-ZA" smtClean="0"/>
              <a:t>Slide 3</a:t>
            </a:r>
            <a:endParaRPr lang="en-ZA" dirty="0"/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3398838"/>
            <a:ext cx="4519613" cy="3455987"/>
          </a:xfrm>
        </p:spPr>
        <p:txBody>
          <a:bodyPr/>
          <a:lstStyle/>
          <a:p>
            <a:pPr eaLnBrk="1" hangingPunct="1"/>
            <a:endParaRPr lang="en-ZA" altLang="en-US" smtClean="0">
              <a:latin typeface="Arial" charset="0"/>
              <a:cs typeface="Arial" charset="0"/>
            </a:endParaRPr>
          </a:p>
        </p:txBody>
      </p:sp>
      <p:sp>
        <p:nvSpPr>
          <p:cNvPr id="5124" name="Content Placeholder 3"/>
          <p:cNvSpPr>
            <a:spLocks noGrp="1"/>
          </p:cNvSpPr>
          <p:nvPr>
            <p:ph sz="half" idx="2"/>
          </p:nvPr>
        </p:nvSpPr>
        <p:spPr>
          <a:xfrm>
            <a:off x="5435600" y="3398838"/>
            <a:ext cx="4664075" cy="3455987"/>
          </a:xfrm>
        </p:spPr>
        <p:txBody>
          <a:bodyPr/>
          <a:lstStyle/>
          <a:p>
            <a:pPr eaLnBrk="1" hangingPunct="1"/>
            <a:endParaRPr lang="en-ZA" altLang="en-US" smtClean="0"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D3021-68A0-4CB7-A5D7-C05CFE491F3B}" type="slidenum">
              <a:rPr lang="en-ZA" smtClean="0"/>
              <a:pPr>
                <a:defRPr/>
              </a:pPr>
              <a:t>3</a:t>
            </a:fld>
            <a:endParaRPr lang="en-Z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500" y="3563938"/>
            <a:ext cx="9090025" cy="7921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ZA" dirty="0" smtClean="0"/>
              <a:t>Thank you</a:t>
            </a:r>
            <a:endParaRPr lang="en-Z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16</Words>
  <Application>Microsoft Office PowerPoint</Application>
  <PresentationFormat>Custom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Title in caps</vt:lpstr>
      <vt:lpstr>Slide 2</vt:lpstr>
      <vt:lpstr>Slide 3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UIser</dc:creator>
  <cp:lastModifiedBy>malokanejn</cp:lastModifiedBy>
  <cp:revision>41</cp:revision>
  <dcterms:created xsi:type="dcterms:W3CDTF">2012-08-02T08:09:44Z</dcterms:created>
  <dcterms:modified xsi:type="dcterms:W3CDTF">2013-10-24T11:30:20Z</dcterms:modified>
</cp:coreProperties>
</file>