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0" r:id="rId3"/>
    <p:sldId id="263" r:id="rId4"/>
    <p:sldId id="262" r:id="rId5"/>
  </p:sldIdLst>
  <p:sldSz cx="10693400" cy="7561263"/>
  <p:notesSz cx="9144000" cy="6858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9" autoAdjust="0"/>
  </p:normalViewPr>
  <p:slideViewPr>
    <p:cSldViewPr>
      <p:cViewPr varScale="1">
        <p:scale>
          <a:sx n="79" d="100"/>
          <a:sy n="79" d="100"/>
        </p:scale>
        <p:origin x="-918" y="-9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EC80F-2854-4AC1-9CA3-73FBD402D778}" type="datetimeFigureOut">
              <a:rPr lang="en-ZA" smtClean="0"/>
              <a:t>2013/07/31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9B774-C318-4D3A-9CB2-5BFAB1D0B98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528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lideshow p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73"/>
            <a:ext cx="10693400" cy="729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1836000"/>
            <a:ext cx="9089391" cy="129655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400" y="3398400"/>
            <a:ext cx="9112796" cy="720052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dirty="0" smtClean="0"/>
              <a:t>2013/08/01</a:t>
            </a:r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dirty="0" smtClean="0"/>
              <a:t>TUT Branding</a:t>
            </a:r>
            <a:endParaRPr lang="en-ZA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7663605" y="7008172"/>
            <a:ext cx="2495127" cy="402568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defPPr>
              <a:defRPr lang="en-US"/>
            </a:defPPr>
            <a:lvl1pPr algn="r" defTabSz="914382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56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28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00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72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7AB03849-93A2-4A7F-AEEC-ED6D1E70B0AE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 bwMode="auto">
          <a:xfrm>
            <a:off x="5706739" y="360251"/>
            <a:ext cx="4608513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  <a:noAutofit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None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Corporate</a:t>
            </a:r>
            <a:r>
              <a:rPr lang="en-ZA" sz="1400" b="1" baseline="0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 Affairs and Marketing (CA&amp;M)</a:t>
            </a:r>
            <a:endParaRPr lang="en-ZA" sz="1400" b="1" dirty="0" smtClean="0">
              <a:solidFill>
                <a:srgbClr val="E31837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ts val="1131"/>
              </a:lnSpc>
              <a:buNone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Brand and</a:t>
            </a:r>
            <a:r>
              <a:rPr lang="en-ZA" sz="1400" baseline="0" dirty="0" smtClean="0">
                <a:latin typeface="Arial" pitchFamily="34" charset="0"/>
                <a:cs typeface="Arial" pitchFamily="34" charset="0"/>
              </a:rPr>
              <a:t> Events Management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41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2013/07/31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399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087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2013/07/31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9462036" cy="3262551"/>
          </a:xfrm>
        </p:spPr>
        <p:txBody>
          <a:bodyPr/>
          <a:lstStyle>
            <a:lvl1pPr marL="0" indent="0">
              <a:buNone/>
              <a:defRPr sz="2500"/>
            </a:lvl1pPr>
            <a:lvl2pPr marL="457200" indent="0">
              <a:buNone/>
              <a:defRPr sz="2500"/>
            </a:lvl2pPr>
            <a:lvl3pPr marL="914400" indent="0">
              <a:buNone/>
              <a:defRPr sz="2500"/>
            </a:lvl3pPr>
            <a:lvl4pPr marL="1371600" indent="0">
              <a:buNone/>
              <a:defRPr sz="2500"/>
            </a:lvl4pPr>
            <a:lvl5pPr marL="1828800" indent="0">
              <a:buNone/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35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01" y="1569600"/>
            <a:ext cx="940082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4519402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1" y="3398400"/>
            <a:ext cx="4663417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2FD8A-CFE2-42F8-92F3-9F9499E7F3E3}" type="datetime1">
              <a:rPr lang="en-ZA" smtClean="0"/>
              <a:t>2013/07/31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67AA-7EA4-4145-BA47-1DA39AE63AE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380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2013/07/31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2916535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5780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52A3-41A8-420F-95F5-4E7EAC7118A6}" type="datetime1">
              <a:rPr lang="en-ZA" smtClean="0"/>
              <a:t>2013/07/31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A3F5D-7979-4746-BD61-A95278CAA47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039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Slideshow p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239"/>
            <a:ext cx="10682933" cy="730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400" y="3060551"/>
            <a:ext cx="9420225" cy="36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defTabSz="914382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ZA" dirty="0" smtClean="0"/>
              <a:t>2013/08/01</a:t>
            </a:r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ZA" dirty="0" smtClean="0"/>
              <a:t>Branding 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defTabSz="914382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CDB8B7-2A34-4073-9A49-3F2B88761ECA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5706739" y="360251"/>
            <a:ext cx="4608513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  <a:noAutofit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None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Corporate</a:t>
            </a:r>
            <a:r>
              <a:rPr lang="en-ZA" sz="1400" b="1" baseline="0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 Affairs and Marketing (CA&amp;M)</a:t>
            </a: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lnSpc>
                <a:spcPts val="1131"/>
              </a:lnSpc>
              <a:buNone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Brand and</a:t>
            </a:r>
            <a:r>
              <a:rPr lang="en-ZA" sz="1400" baseline="0" dirty="0" smtClean="0">
                <a:latin typeface="Arial" pitchFamily="34" charset="0"/>
                <a:cs typeface="Arial" pitchFamily="34" charset="0"/>
              </a:rPr>
              <a:t> Event Management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7" r:id="rId5"/>
    <p:sldLayoutId id="214748365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fontAlgn="base">
        <a:spcBef>
          <a:spcPct val="0"/>
        </a:spcBef>
        <a:spcAft>
          <a:spcPct val="0"/>
        </a:spcAft>
        <a:defRPr sz="40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52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5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Title in caps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Sub title in sentence case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08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C0F78-1A7C-439D-9529-360E7FD7599B}" type="slidenum">
              <a:rPr lang="en-ZA" smtClean="0"/>
              <a:pPr/>
              <a:t>2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Slide 1 heading</a:t>
            </a:r>
            <a:endParaRPr lang="en-ZA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0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Slide heading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967AA-7EA4-4145-BA47-1DA39AE63AEC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495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3564192"/>
            <a:ext cx="9089391" cy="792503"/>
          </a:xfrm>
        </p:spPr>
        <p:txBody>
          <a:bodyPr/>
          <a:lstStyle/>
          <a:p>
            <a:pPr algn="ctr"/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8873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17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 in caps</vt:lpstr>
      <vt:lpstr>Slide 1 heading</vt:lpstr>
      <vt:lpstr>Slide heading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UIser</dc:creator>
  <cp:lastModifiedBy>vanrensburga</cp:lastModifiedBy>
  <cp:revision>42</cp:revision>
  <dcterms:created xsi:type="dcterms:W3CDTF">2012-08-02T08:09:44Z</dcterms:created>
  <dcterms:modified xsi:type="dcterms:W3CDTF">2013-07-31T13:52:56Z</dcterms:modified>
</cp:coreProperties>
</file>