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handoutMasterIdLst>
    <p:handoutMasterId r:id="rId6"/>
  </p:handoutMasterIdLst>
  <p:sldIdLst>
    <p:sldId id="258" r:id="rId2"/>
    <p:sldId id="259" r:id="rId3"/>
    <p:sldId id="260" r:id="rId4"/>
    <p:sldId id="261" r:id="rId5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746" userDrawn="1">
          <p15:clr>
            <a:srgbClr val="A4A3A4"/>
          </p15:clr>
        </p15:guide>
        <p15:guide id="2" pos="13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1746"/>
        <p:guide pos="13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FF956F-CFE4-3305-3E99-9930EB190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0EEED-64CA-60DC-7C1E-1E27291E85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E8F11-31E0-6B4C-AA11-26D899E9E43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0C315-DF86-FE30-133E-332290D28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854E9-C26C-E1AA-2BB5-DAFC50679A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DB898-E9DF-274E-BAB2-75C9D41B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8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F798C4-2C6B-0648-C193-D703B33A8253}"/>
              </a:ext>
            </a:extLst>
          </p:cNvPr>
          <p:cNvSpPr txBox="1">
            <a:spLocks/>
          </p:cNvSpPr>
          <p:nvPr userDrawn="1"/>
        </p:nvSpPr>
        <p:spPr>
          <a:xfrm>
            <a:off x="457200" y="3048000"/>
            <a:ext cx="8229600" cy="167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Title Here</a:t>
            </a: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0" i="0" baseline="0" dirty="0">
                <a:solidFill>
                  <a:schemeClr val="bg1"/>
                </a:solidFill>
                <a:latin typeface="Trebuchet MS" panose="020B0703020202090204" pitchFamily="34" charset="0"/>
                <a:cs typeface="Arial" pitchFamily="34" charset="0"/>
              </a:rPr>
              <a:t>Change on Master Slide (View&gt;Slide Master)</a:t>
            </a:r>
            <a:endParaRPr lang="en-ZA" sz="2400" b="0" i="0" dirty="0">
              <a:solidFill>
                <a:schemeClr val="bg1"/>
              </a:solidFill>
              <a:latin typeface="Trebuchet MS" panose="020B0703020202090204" pitchFamily="34" charset="0"/>
              <a:cs typeface="Arial" pitchFamily="34" charset="0"/>
            </a:endParaRPr>
          </a:p>
          <a:p>
            <a:pPr algn="l"/>
            <a:endParaRPr lang="en-Z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2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3B59-0C05-F1AC-7526-BB785C9F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8BE57-C65E-3FFB-4B6E-B976389DE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82B3220-1F88-FCDA-5E1E-85D66A0ACFB6}"/>
              </a:ext>
            </a:extLst>
          </p:cNvPr>
          <p:cNvSpPr txBox="1">
            <a:spLocks/>
          </p:cNvSpPr>
          <p:nvPr userDrawn="1"/>
        </p:nvSpPr>
        <p:spPr>
          <a:xfrm>
            <a:off x="5181600" y="6109050"/>
            <a:ext cx="6858000" cy="508285"/>
          </a:xfrm>
          <a:prstGeom prst="rect">
            <a:avLst/>
          </a:prstGeom>
        </p:spPr>
        <p:txBody>
          <a:bodyPr vert="horz" lIns="91439" tIns="45719" rIns="91439" bIns="45719" rtlCol="0">
            <a:no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6" indent="-285745" algn="l" defTabSz="91438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8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9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60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52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3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4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5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ZA" sz="1100" b="1" i="0" dirty="0">
                <a:latin typeface="Trebuchet MS" panose="020B0703020202090204" pitchFamily="34" charset="0"/>
                <a:cs typeface="Arial" pitchFamily="34" charset="0"/>
              </a:rPr>
              <a:t>Faculty name -</a:t>
            </a:r>
            <a:r>
              <a:rPr lang="en-ZA" sz="1100" b="1" i="0" baseline="0" dirty="0">
                <a:latin typeface="Trebuchet MS" panose="020B0703020202090204" pitchFamily="34" charset="0"/>
                <a:cs typeface="Arial" pitchFamily="34" charset="0"/>
              </a:rPr>
              <a:t> Change on Master Slide (View&gt;Slide Master)</a:t>
            </a:r>
            <a:endParaRPr lang="en-ZA" sz="1100" b="1" i="0" dirty="0">
              <a:latin typeface="Trebuchet MS" panose="020B0703020202090204" pitchFamily="34" charset="0"/>
              <a:cs typeface="Arial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ZA" sz="1100" b="0" i="0" dirty="0">
                <a:latin typeface="Trebuchet MS" panose="020B0703020202090204" pitchFamily="34" charset="0"/>
                <a:cs typeface="Arial" pitchFamily="34" charset="0"/>
              </a:rPr>
              <a:t>Department name </a:t>
            </a:r>
            <a:r>
              <a:rPr lang="mr-IN" sz="1100" b="0" i="0" dirty="0">
                <a:latin typeface="Trebuchet MS" panose="020B0703020202090204" pitchFamily="34" charset="0"/>
                <a:cs typeface="Arial" pitchFamily="34" charset="0"/>
              </a:rPr>
              <a:t>–</a:t>
            </a:r>
            <a:r>
              <a:rPr lang="en-ZA" sz="1100" b="0" i="0" dirty="0">
                <a:latin typeface="Trebuchet MS" panose="020B0703020202090204" pitchFamily="34" charset="0"/>
                <a:cs typeface="Arial" pitchFamily="34" charset="0"/>
              </a:rPr>
              <a:t> Change on Master Slide (View&gt;Slide Master)</a:t>
            </a:r>
          </a:p>
        </p:txBody>
      </p:sp>
    </p:spTree>
    <p:extLst>
      <p:ext uri="{BB962C8B-B14F-4D97-AF65-F5344CB8AC3E}">
        <p14:creationId xmlns:p14="http://schemas.microsoft.com/office/powerpoint/2010/main" val="11833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406B-9556-8285-A895-7DD410CE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FA7C6-2415-42AE-3425-6E489BBBB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13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DAAED-79D2-ED4C-7542-9240C7FE4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3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00F29EE-9BC4-EA34-11F9-14B708861151}"/>
              </a:ext>
            </a:extLst>
          </p:cNvPr>
          <p:cNvSpPr txBox="1">
            <a:spLocks/>
          </p:cNvSpPr>
          <p:nvPr userDrawn="1"/>
        </p:nvSpPr>
        <p:spPr>
          <a:xfrm>
            <a:off x="5181600" y="6109050"/>
            <a:ext cx="6858000" cy="508285"/>
          </a:xfrm>
          <a:prstGeom prst="rect">
            <a:avLst/>
          </a:prstGeom>
        </p:spPr>
        <p:txBody>
          <a:bodyPr vert="horz" lIns="91439" tIns="45719" rIns="91439" bIns="45719" rtlCol="0">
            <a:no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6" indent="-285745" algn="l" defTabSz="91438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8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9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60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52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3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4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5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ZA" sz="1100" b="1" i="0" dirty="0">
                <a:latin typeface="Trebuchet MS" panose="020B0703020202090204" pitchFamily="34" charset="0"/>
                <a:cs typeface="Arial" pitchFamily="34" charset="0"/>
              </a:rPr>
              <a:t>Faculty name -</a:t>
            </a:r>
            <a:r>
              <a:rPr lang="en-ZA" sz="1100" b="1" i="0" baseline="0" dirty="0">
                <a:latin typeface="Trebuchet MS" panose="020B0703020202090204" pitchFamily="34" charset="0"/>
                <a:cs typeface="Arial" pitchFamily="34" charset="0"/>
              </a:rPr>
              <a:t> Change on Master Slide (View&gt;Slide Master)</a:t>
            </a:r>
            <a:endParaRPr lang="en-ZA" sz="1100" b="1" i="0" dirty="0">
              <a:latin typeface="Trebuchet MS" panose="020B0703020202090204" pitchFamily="34" charset="0"/>
              <a:cs typeface="Arial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ZA" sz="1100" b="0" i="0" dirty="0">
                <a:latin typeface="Trebuchet MS" panose="020B0703020202090204" pitchFamily="34" charset="0"/>
                <a:cs typeface="Arial" pitchFamily="34" charset="0"/>
              </a:rPr>
              <a:t>Department name </a:t>
            </a:r>
            <a:r>
              <a:rPr lang="mr-IN" sz="1100" b="0" i="0" dirty="0">
                <a:latin typeface="Trebuchet MS" panose="020B0703020202090204" pitchFamily="34" charset="0"/>
                <a:cs typeface="Arial" pitchFamily="34" charset="0"/>
              </a:rPr>
              <a:t>–</a:t>
            </a:r>
            <a:r>
              <a:rPr lang="en-ZA" sz="1100" b="0" i="0" dirty="0">
                <a:latin typeface="Trebuchet MS" panose="020B0703020202090204" pitchFamily="34" charset="0"/>
                <a:cs typeface="Arial" pitchFamily="34" charset="0"/>
              </a:rPr>
              <a:t> Change on Master Slide (View&gt;Slide Master)</a:t>
            </a:r>
          </a:p>
        </p:txBody>
      </p:sp>
    </p:spTree>
    <p:extLst>
      <p:ext uri="{BB962C8B-B14F-4D97-AF65-F5344CB8AC3E}">
        <p14:creationId xmlns:p14="http://schemas.microsoft.com/office/powerpoint/2010/main" val="88370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22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612DD-B208-676D-B2E2-594F2C2A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80412-0787-586E-60AB-9271E89E1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34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44C2-D955-A8F1-EEB5-C9EF3E07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E3AD-A236-8B68-47D4-FB3F8C3A0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2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0AC5-B081-72A2-C34A-285AC5F4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B4592-56ED-6CB9-F546-93D16E01E9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14633-EB23-39C9-B44D-9B4B68C0B8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9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8985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Trebuchet MS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Slide 1 and 2</dc:title>
  <dc:creator>Amanda Van Rensburg</dc:creator>
  <cp:lastModifiedBy>Amanda Van Rensburg</cp:lastModifiedBy>
  <cp:revision>16</cp:revision>
  <dcterms:created xsi:type="dcterms:W3CDTF">2023-05-04T12:18:02Z</dcterms:created>
  <dcterms:modified xsi:type="dcterms:W3CDTF">2024-01-30T08:50:35Z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2023-05-04T00:00:00Z</vt:filetime>
  </property>
  <property fmtid="{D5CDD505-2E9C-101B-9397-08002B2CF9AE}" pid="3" name="Creator">
    <vt:lpwstr>Adobe Illustrator 27.4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2023-05-04T00:00:00Z</vt:filetime>
  </property>
  <property fmtid="{D5CDD505-2E9C-101B-9397-08002B2CF9AE}" pid="6" name="Producer">
    <vt:lpwstr>Adobe PDF library 17.00</vt:lpwstr>
  </property>
</Properties>
</file>