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0693400" cy="15122525"/>
  <p:notesSz cx="6858000" cy="9144000"/>
  <p:defaultTextStyle>
    <a:defPPr>
      <a:defRPr lang="en-US"/>
    </a:defPPr>
    <a:lvl1pPr marL="0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6572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93144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39717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86289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32861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79433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26006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72578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042" y="-114"/>
      </p:cViewPr>
      <p:guideLst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1" cy="3241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6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099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173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605603"/>
            <a:ext cx="2406015" cy="129031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605603"/>
            <a:ext cx="7039821" cy="129031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09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88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4" y="9717623"/>
            <a:ext cx="9089391" cy="3003501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4" y="6409572"/>
            <a:ext cx="9089391" cy="330805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65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9314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62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2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794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6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2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270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3528590"/>
            <a:ext cx="4722919" cy="99801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1" y="3528590"/>
            <a:ext cx="4722919" cy="99801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93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3385067"/>
            <a:ext cx="4724775" cy="141073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72" indent="0">
              <a:buNone/>
              <a:defRPr sz="2800" b="1"/>
            </a:lvl2pPr>
            <a:lvl3pPr marL="1293144" indent="0">
              <a:buNone/>
              <a:defRPr sz="2500" b="1"/>
            </a:lvl3pPr>
            <a:lvl4pPr marL="1939717" indent="0">
              <a:buNone/>
              <a:defRPr sz="2300" b="1"/>
            </a:lvl4pPr>
            <a:lvl5pPr marL="2586289" indent="0">
              <a:buNone/>
              <a:defRPr sz="2300" b="1"/>
            </a:lvl5pPr>
            <a:lvl6pPr marL="3232861" indent="0">
              <a:buNone/>
              <a:defRPr sz="2300" b="1"/>
            </a:lvl6pPr>
            <a:lvl7pPr marL="3879433" indent="0">
              <a:buNone/>
              <a:defRPr sz="2300" b="1"/>
            </a:lvl7pPr>
            <a:lvl8pPr marL="4526006" indent="0">
              <a:buNone/>
              <a:defRPr sz="2300" b="1"/>
            </a:lvl8pPr>
            <a:lvl9pPr marL="517257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4795801"/>
            <a:ext cx="4724775" cy="87129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3385067"/>
            <a:ext cx="4726631" cy="141073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72" indent="0">
              <a:buNone/>
              <a:defRPr sz="2800" b="1"/>
            </a:lvl2pPr>
            <a:lvl3pPr marL="1293144" indent="0">
              <a:buNone/>
              <a:defRPr sz="2500" b="1"/>
            </a:lvl3pPr>
            <a:lvl4pPr marL="1939717" indent="0">
              <a:buNone/>
              <a:defRPr sz="2300" b="1"/>
            </a:lvl4pPr>
            <a:lvl5pPr marL="2586289" indent="0">
              <a:buNone/>
              <a:defRPr sz="2300" b="1"/>
            </a:lvl5pPr>
            <a:lvl6pPr marL="3232861" indent="0">
              <a:buNone/>
              <a:defRPr sz="2300" b="1"/>
            </a:lvl6pPr>
            <a:lvl7pPr marL="3879433" indent="0">
              <a:buNone/>
              <a:defRPr sz="2300" b="1"/>
            </a:lvl7pPr>
            <a:lvl8pPr marL="4526006" indent="0">
              <a:buNone/>
              <a:defRPr sz="2300" b="1"/>
            </a:lvl8pPr>
            <a:lvl9pPr marL="517257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4795801"/>
            <a:ext cx="4726631" cy="87129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23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32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740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4" cy="256242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602101"/>
            <a:ext cx="5977908" cy="12906657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4" cy="10344228"/>
          </a:xfrm>
        </p:spPr>
        <p:txBody>
          <a:bodyPr/>
          <a:lstStyle>
            <a:lvl1pPr marL="0" indent="0">
              <a:buNone/>
              <a:defRPr sz="2000"/>
            </a:lvl1pPr>
            <a:lvl2pPr marL="646572" indent="0">
              <a:buNone/>
              <a:defRPr sz="1700"/>
            </a:lvl2pPr>
            <a:lvl3pPr marL="1293144" indent="0">
              <a:buNone/>
              <a:defRPr sz="1400"/>
            </a:lvl3pPr>
            <a:lvl4pPr marL="1939717" indent="0">
              <a:buNone/>
              <a:defRPr sz="1300"/>
            </a:lvl4pPr>
            <a:lvl5pPr marL="2586289" indent="0">
              <a:buNone/>
              <a:defRPr sz="1300"/>
            </a:lvl5pPr>
            <a:lvl6pPr marL="3232861" indent="0">
              <a:buNone/>
              <a:defRPr sz="1300"/>
            </a:lvl6pPr>
            <a:lvl7pPr marL="3879433" indent="0">
              <a:buNone/>
              <a:defRPr sz="1300"/>
            </a:lvl7pPr>
            <a:lvl8pPr marL="4526006" indent="0">
              <a:buNone/>
              <a:defRPr sz="1300"/>
            </a:lvl8pPr>
            <a:lvl9pPr marL="51725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26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0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4500"/>
            </a:lvl1pPr>
            <a:lvl2pPr marL="646572" indent="0">
              <a:buNone/>
              <a:defRPr sz="4000"/>
            </a:lvl2pPr>
            <a:lvl3pPr marL="1293144" indent="0">
              <a:buNone/>
              <a:defRPr sz="3400"/>
            </a:lvl3pPr>
            <a:lvl4pPr marL="1939717" indent="0">
              <a:buNone/>
              <a:defRPr sz="2800"/>
            </a:lvl4pPr>
            <a:lvl5pPr marL="2586289" indent="0">
              <a:buNone/>
              <a:defRPr sz="2800"/>
            </a:lvl5pPr>
            <a:lvl6pPr marL="3232861" indent="0">
              <a:buNone/>
              <a:defRPr sz="2800"/>
            </a:lvl6pPr>
            <a:lvl7pPr marL="3879433" indent="0">
              <a:buNone/>
              <a:defRPr sz="2800"/>
            </a:lvl7pPr>
            <a:lvl8pPr marL="4526006" indent="0">
              <a:buNone/>
              <a:defRPr sz="2800"/>
            </a:lvl8pPr>
            <a:lvl9pPr marL="5172578" indent="0">
              <a:buNone/>
              <a:defRPr sz="28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6"/>
          </a:xfrm>
        </p:spPr>
        <p:txBody>
          <a:bodyPr/>
          <a:lstStyle>
            <a:lvl1pPr marL="0" indent="0">
              <a:buNone/>
              <a:defRPr sz="2000"/>
            </a:lvl1pPr>
            <a:lvl2pPr marL="646572" indent="0">
              <a:buNone/>
              <a:defRPr sz="1700"/>
            </a:lvl2pPr>
            <a:lvl3pPr marL="1293144" indent="0">
              <a:buNone/>
              <a:defRPr sz="1400"/>
            </a:lvl3pPr>
            <a:lvl4pPr marL="1939717" indent="0">
              <a:buNone/>
              <a:defRPr sz="1300"/>
            </a:lvl4pPr>
            <a:lvl5pPr marL="2586289" indent="0">
              <a:buNone/>
              <a:defRPr sz="1300"/>
            </a:lvl5pPr>
            <a:lvl6pPr marL="3232861" indent="0">
              <a:buNone/>
              <a:defRPr sz="1300"/>
            </a:lvl6pPr>
            <a:lvl7pPr marL="3879433" indent="0">
              <a:buNone/>
              <a:defRPr sz="1300"/>
            </a:lvl7pPr>
            <a:lvl8pPr marL="4526006" indent="0">
              <a:buNone/>
              <a:defRPr sz="1300"/>
            </a:lvl8pPr>
            <a:lvl9pPr marL="51725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57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1" y="605603"/>
            <a:ext cx="9624060" cy="252042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3528590"/>
            <a:ext cx="9624060" cy="9980168"/>
          </a:xfrm>
          <a:prstGeom prst="rect">
            <a:avLst/>
          </a:prstGeom>
        </p:spPr>
        <p:txBody>
          <a:bodyPr vert="horz" lIns="129314" tIns="64657" rIns="129314" bIns="646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14016342"/>
            <a:ext cx="2495127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4" y="14016342"/>
            <a:ext cx="2495127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98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3144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4929" indent="-484929" algn="l" defTabSz="129314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0680" indent="-404108" algn="l" defTabSz="129314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431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3003" indent="-323286" algn="l" defTabSz="1293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9575" indent="-323286" algn="l" defTabSz="129314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47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720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9292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95864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6572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44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717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289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861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433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6006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78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0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6572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93144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39717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86289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32861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79433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26006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72578" indent="0" algn="ctr" defTabSz="129314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algn="l">
              <a:lnSpc>
                <a:spcPts val="1600"/>
              </a:lnSpc>
            </a:pPr>
            <a:r>
              <a:rPr lang="en-ZA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02005" y="2304679"/>
            <a:ext cx="9089391" cy="2160240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204" y="525700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b="1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to insert </a:t>
            </a:r>
            <a:r>
              <a:rPr lang="en-US" sz="36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lang="en-US" sz="36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Heading </a:t>
            </a:r>
            <a:r>
              <a:rPr lang="en-US" sz="36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[Sentence case]</a:t>
            </a:r>
            <a:endParaRPr lang="en-ZA" sz="3600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ZA" sz="3600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]. </a:t>
            </a:r>
            <a:endParaRPr lang="en-ZA" sz="3600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930876" y="468094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1026220" y="468094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3978802" y="4659007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/>
          <p:cNvSpPr/>
          <p:nvPr/>
        </p:nvSpPr>
        <p:spPr>
          <a:xfrm>
            <a:off x="6930876" y="6985198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/>
          <p:cNvSpPr/>
          <p:nvPr/>
        </p:nvSpPr>
        <p:spPr>
          <a:xfrm>
            <a:off x="1026220" y="6985198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ectangle 26"/>
          <p:cNvSpPr/>
          <p:nvPr/>
        </p:nvSpPr>
        <p:spPr>
          <a:xfrm>
            <a:off x="3978802" y="6963261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/>
          <p:cNvSpPr/>
          <p:nvPr/>
        </p:nvSpPr>
        <p:spPr>
          <a:xfrm>
            <a:off x="6930876" y="928945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/>
          <p:cNvSpPr/>
          <p:nvPr/>
        </p:nvSpPr>
        <p:spPr>
          <a:xfrm>
            <a:off x="1026220" y="928945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ectangle 29"/>
          <p:cNvSpPr/>
          <p:nvPr/>
        </p:nvSpPr>
        <p:spPr>
          <a:xfrm>
            <a:off x="3978802" y="9267517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846" y="11727914"/>
            <a:ext cx="90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0876" y="468094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26220" y="4680944"/>
            <a:ext cx="2736304" cy="435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978802" y="4659007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3978802" y="6963261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6930876" y="6963261"/>
            <a:ext cx="2736304" cy="4378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26220" y="928945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3978802" y="9267517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846" y="11727914"/>
            <a:ext cx="90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0876" y="4680944"/>
            <a:ext cx="2736304" cy="2052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26220" y="4680944"/>
            <a:ext cx="5688886" cy="6660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930876" y="6963261"/>
            <a:ext cx="2736304" cy="4378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846" y="11727914"/>
            <a:ext cx="90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US" sz="3600" dirty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rgbClr val="E318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"/>
          <a:stretch/>
        </p:blipFill>
        <p:spPr>
          <a:xfrm>
            <a:off x="0" y="0"/>
            <a:ext cx="10693400" cy="1512252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20514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26220" y="11341684"/>
            <a:ext cx="8712968" cy="2628294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E318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702" y="11593710"/>
            <a:ext cx="807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706740" y="720484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dirty="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0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154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HEADING [ARIAL BOLD IN UPPERCASE]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UIser</dc:creator>
  <cp:lastModifiedBy>UIser</cp:lastModifiedBy>
  <cp:revision>14</cp:revision>
  <dcterms:created xsi:type="dcterms:W3CDTF">2012-07-16T13:07:45Z</dcterms:created>
  <dcterms:modified xsi:type="dcterms:W3CDTF">2012-07-17T09:57:40Z</dcterms:modified>
</cp:coreProperties>
</file>