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0693400" cy="15122525"/>
  <p:notesSz cx="6858000" cy="9144000"/>
  <p:defaultTextStyle>
    <a:defPPr>
      <a:defRPr lang="en-US"/>
    </a:defPPr>
    <a:lvl1pPr marL="0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6572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93144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39717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86289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32861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79433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526006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72578" algn="l" defTabSz="129314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078" y="-84"/>
      </p:cViewPr>
      <p:guideLst>
        <p:guide orient="horz" pos="4763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1" cy="32415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1" y="8569430"/>
            <a:ext cx="7485380" cy="38646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3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7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6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72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099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173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605603"/>
            <a:ext cx="2406015" cy="129031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605603"/>
            <a:ext cx="7039821" cy="129031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097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888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4" y="9717623"/>
            <a:ext cx="9089391" cy="3003501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4" y="6409572"/>
            <a:ext cx="9089391" cy="330805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657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9314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862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28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794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26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725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270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3528590"/>
            <a:ext cx="4722919" cy="998016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1" y="3528590"/>
            <a:ext cx="4722919" cy="998016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293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3385067"/>
            <a:ext cx="4724775" cy="141073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572" indent="0">
              <a:buNone/>
              <a:defRPr sz="2800" b="1"/>
            </a:lvl2pPr>
            <a:lvl3pPr marL="1293144" indent="0">
              <a:buNone/>
              <a:defRPr sz="2500" b="1"/>
            </a:lvl3pPr>
            <a:lvl4pPr marL="1939717" indent="0">
              <a:buNone/>
              <a:defRPr sz="2300" b="1"/>
            </a:lvl4pPr>
            <a:lvl5pPr marL="2586289" indent="0">
              <a:buNone/>
              <a:defRPr sz="2300" b="1"/>
            </a:lvl5pPr>
            <a:lvl6pPr marL="3232861" indent="0">
              <a:buNone/>
              <a:defRPr sz="2300" b="1"/>
            </a:lvl6pPr>
            <a:lvl7pPr marL="3879433" indent="0">
              <a:buNone/>
              <a:defRPr sz="2300" b="1"/>
            </a:lvl7pPr>
            <a:lvl8pPr marL="4526006" indent="0">
              <a:buNone/>
              <a:defRPr sz="2300" b="1"/>
            </a:lvl8pPr>
            <a:lvl9pPr marL="517257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1" y="4795801"/>
            <a:ext cx="4724775" cy="871295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0" y="3385067"/>
            <a:ext cx="4726631" cy="141073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572" indent="0">
              <a:buNone/>
              <a:defRPr sz="2800" b="1"/>
            </a:lvl2pPr>
            <a:lvl3pPr marL="1293144" indent="0">
              <a:buNone/>
              <a:defRPr sz="2500" b="1"/>
            </a:lvl3pPr>
            <a:lvl4pPr marL="1939717" indent="0">
              <a:buNone/>
              <a:defRPr sz="2300" b="1"/>
            </a:lvl4pPr>
            <a:lvl5pPr marL="2586289" indent="0">
              <a:buNone/>
              <a:defRPr sz="2300" b="1"/>
            </a:lvl5pPr>
            <a:lvl6pPr marL="3232861" indent="0">
              <a:buNone/>
              <a:defRPr sz="2300" b="1"/>
            </a:lvl6pPr>
            <a:lvl7pPr marL="3879433" indent="0">
              <a:buNone/>
              <a:defRPr sz="2300" b="1"/>
            </a:lvl7pPr>
            <a:lvl8pPr marL="4526006" indent="0">
              <a:buNone/>
              <a:defRPr sz="2300" b="1"/>
            </a:lvl8pPr>
            <a:lvl9pPr marL="517257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0" y="4795801"/>
            <a:ext cx="4726631" cy="871295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237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32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740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4" cy="256242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602101"/>
            <a:ext cx="5977908" cy="12906657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3164530"/>
            <a:ext cx="3518054" cy="10344228"/>
          </a:xfrm>
        </p:spPr>
        <p:txBody>
          <a:bodyPr/>
          <a:lstStyle>
            <a:lvl1pPr marL="0" indent="0">
              <a:buNone/>
              <a:defRPr sz="2000"/>
            </a:lvl1pPr>
            <a:lvl2pPr marL="646572" indent="0">
              <a:buNone/>
              <a:defRPr sz="1700"/>
            </a:lvl2pPr>
            <a:lvl3pPr marL="1293144" indent="0">
              <a:buNone/>
              <a:defRPr sz="1400"/>
            </a:lvl3pPr>
            <a:lvl4pPr marL="1939717" indent="0">
              <a:buNone/>
              <a:defRPr sz="1300"/>
            </a:lvl4pPr>
            <a:lvl5pPr marL="2586289" indent="0">
              <a:buNone/>
              <a:defRPr sz="1300"/>
            </a:lvl5pPr>
            <a:lvl6pPr marL="3232861" indent="0">
              <a:buNone/>
              <a:defRPr sz="1300"/>
            </a:lvl6pPr>
            <a:lvl7pPr marL="3879433" indent="0">
              <a:buNone/>
              <a:defRPr sz="1300"/>
            </a:lvl7pPr>
            <a:lvl8pPr marL="4526006" indent="0">
              <a:buNone/>
              <a:defRPr sz="1300"/>
            </a:lvl8pPr>
            <a:lvl9pPr marL="517257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526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10585768"/>
            <a:ext cx="6416040" cy="124970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1351225"/>
            <a:ext cx="6416040" cy="9073515"/>
          </a:xfrm>
        </p:spPr>
        <p:txBody>
          <a:bodyPr/>
          <a:lstStyle>
            <a:lvl1pPr marL="0" indent="0">
              <a:buNone/>
              <a:defRPr sz="4500"/>
            </a:lvl1pPr>
            <a:lvl2pPr marL="646572" indent="0">
              <a:buNone/>
              <a:defRPr sz="4000"/>
            </a:lvl2pPr>
            <a:lvl3pPr marL="1293144" indent="0">
              <a:buNone/>
              <a:defRPr sz="3400"/>
            </a:lvl3pPr>
            <a:lvl4pPr marL="1939717" indent="0">
              <a:buNone/>
              <a:defRPr sz="2800"/>
            </a:lvl4pPr>
            <a:lvl5pPr marL="2586289" indent="0">
              <a:buNone/>
              <a:defRPr sz="2800"/>
            </a:lvl5pPr>
            <a:lvl6pPr marL="3232861" indent="0">
              <a:buNone/>
              <a:defRPr sz="2800"/>
            </a:lvl6pPr>
            <a:lvl7pPr marL="3879433" indent="0">
              <a:buNone/>
              <a:defRPr sz="2800"/>
            </a:lvl7pPr>
            <a:lvl8pPr marL="4526006" indent="0">
              <a:buNone/>
              <a:defRPr sz="2800"/>
            </a:lvl8pPr>
            <a:lvl9pPr marL="5172578" indent="0">
              <a:buNone/>
              <a:defRPr sz="28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11835477"/>
            <a:ext cx="6416040" cy="1774796"/>
          </a:xfrm>
        </p:spPr>
        <p:txBody>
          <a:bodyPr/>
          <a:lstStyle>
            <a:lvl1pPr marL="0" indent="0">
              <a:buNone/>
              <a:defRPr sz="2000"/>
            </a:lvl1pPr>
            <a:lvl2pPr marL="646572" indent="0">
              <a:buNone/>
              <a:defRPr sz="1700"/>
            </a:lvl2pPr>
            <a:lvl3pPr marL="1293144" indent="0">
              <a:buNone/>
              <a:defRPr sz="1400"/>
            </a:lvl3pPr>
            <a:lvl4pPr marL="1939717" indent="0">
              <a:buNone/>
              <a:defRPr sz="1300"/>
            </a:lvl4pPr>
            <a:lvl5pPr marL="2586289" indent="0">
              <a:buNone/>
              <a:defRPr sz="1300"/>
            </a:lvl5pPr>
            <a:lvl6pPr marL="3232861" indent="0">
              <a:buNone/>
              <a:defRPr sz="1300"/>
            </a:lvl6pPr>
            <a:lvl7pPr marL="3879433" indent="0">
              <a:buNone/>
              <a:defRPr sz="1300"/>
            </a:lvl7pPr>
            <a:lvl8pPr marL="4526006" indent="0">
              <a:buNone/>
              <a:defRPr sz="1300"/>
            </a:lvl8pPr>
            <a:lvl9pPr marL="517257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57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1" y="605603"/>
            <a:ext cx="9624060" cy="2520420"/>
          </a:xfrm>
          <a:prstGeom prst="rect">
            <a:avLst/>
          </a:prstGeom>
        </p:spPr>
        <p:txBody>
          <a:bodyPr vert="horz" lIns="129314" tIns="64657" rIns="129314" bIns="6465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1" y="3528590"/>
            <a:ext cx="9624060" cy="9980168"/>
          </a:xfrm>
          <a:prstGeom prst="rect">
            <a:avLst/>
          </a:prstGeom>
        </p:spPr>
        <p:txBody>
          <a:bodyPr vert="horz" lIns="129314" tIns="64657" rIns="129314" bIns="646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14016342"/>
            <a:ext cx="2495127" cy="805135"/>
          </a:xfrm>
          <a:prstGeom prst="rect">
            <a:avLst/>
          </a:prstGeom>
        </p:spPr>
        <p:txBody>
          <a:bodyPr vert="horz" lIns="129314" tIns="64657" rIns="129314" bIns="6465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CB1C4-42F8-4808-9D9C-899B1DD20B2F}" type="datetimeFigureOut">
              <a:rPr lang="en-ZA" smtClean="0"/>
              <a:t>2012/07/17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14016342"/>
            <a:ext cx="3386243" cy="805135"/>
          </a:xfrm>
          <a:prstGeom prst="rect">
            <a:avLst/>
          </a:prstGeom>
        </p:spPr>
        <p:txBody>
          <a:bodyPr vert="horz" lIns="129314" tIns="64657" rIns="129314" bIns="6465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4" y="14016342"/>
            <a:ext cx="2495127" cy="805135"/>
          </a:xfrm>
          <a:prstGeom prst="rect">
            <a:avLst/>
          </a:prstGeom>
        </p:spPr>
        <p:txBody>
          <a:bodyPr vert="horz" lIns="129314" tIns="64657" rIns="129314" bIns="6465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3849-93A2-4A7F-AEEC-ED6D1E70B0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982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93144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4929" indent="-484929" algn="l" defTabSz="129314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0680" indent="-404108" algn="l" defTabSz="1293144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431" indent="-323286" algn="l" defTabSz="129314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3003" indent="-323286" algn="l" defTabSz="12931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09575" indent="-323286" algn="l" defTabSz="1293144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47" indent="-323286" algn="l" defTabSz="12931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02720" indent="-323286" algn="l" defTabSz="12931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49292" indent="-323286" algn="l" defTabSz="12931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95864" indent="-323286" algn="l" defTabSz="129314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6572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144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39717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289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861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433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26006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578" algn="l" defTabSz="129314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697"/>
            <a:ext cx="10692892" cy="15121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04679"/>
            <a:ext cx="9089391" cy="2160240"/>
          </a:xfrm>
        </p:spPr>
        <p:txBody>
          <a:bodyPr/>
          <a:lstStyle/>
          <a:p>
            <a:pPr algn="l"/>
            <a:r>
              <a:rPr lang="en-Z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HEADING [ARIAL BOLD IN UPPERCASE]</a:t>
            </a: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6740" y="720502"/>
            <a:ext cx="4608512" cy="1368152"/>
          </a:xfrm>
        </p:spPr>
        <p:txBody>
          <a:bodyPr>
            <a:noAutofit/>
          </a:bodyPr>
          <a:lstStyle/>
          <a:p>
            <a:pPr algn="l">
              <a:lnSpc>
                <a:spcPts val="1600"/>
              </a:lnSpc>
            </a:pPr>
            <a:r>
              <a:rPr lang="en-ZA" sz="15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FACULTY OF INFORMATION AND COMMUNICATION TECHNOLOGY</a:t>
            </a:r>
          </a:p>
          <a:p>
            <a:pPr algn="l">
              <a:lnSpc>
                <a:spcPts val="1600"/>
              </a:lnSpc>
            </a:pPr>
            <a:r>
              <a:rPr lang="en-ZA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DEPARTMENT OF ENTERPRISE APPLICATION DEVELOPMENT</a:t>
            </a:r>
            <a:endParaRPr lang="en-ZA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204" y="5257006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insert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Heading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[Sentence case]</a:t>
            </a:r>
            <a:endParaRPr lang="en-ZA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ZA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insert body text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[Arial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white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]. </a:t>
            </a:r>
            <a:endParaRPr lang="en-ZA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697"/>
            <a:ext cx="10692892" cy="151218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2005" y="2304679"/>
            <a:ext cx="9089391" cy="2160240"/>
          </a:xfrm>
          <a:prstGeom prst="rect">
            <a:avLst/>
          </a:prstGeom>
        </p:spPr>
        <p:txBody>
          <a:bodyPr vert="horz" lIns="129314" tIns="64657" rIns="129314" bIns="64657" rtlCol="0" anchor="ctr">
            <a:normAutofit/>
          </a:bodyPr>
          <a:lstStyle>
            <a:lvl1pPr algn="ctr" defTabSz="1293144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HEADING [ARIAL BOLD IN UPPERCASE]</a:t>
            </a: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0876" y="4680944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1026220" y="4680944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/>
          <p:cNvSpPr/>
          <p:nvPr/>
        </p:nvSpPr>
        <p:spPr>
          <a:xfrm>
            <a:off x="3978802" y="4659007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ectangle 24"/>
          <p:cNvSpPr/>
          <p:nvPr/>
        </p:nvSpPr>
        <p:spPr>
          <a:xfrm>
            <a:off x="6930876" y="6985198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/>
          <p:cNvSpPr/>
          <p:nvPr/>
        </p:nvSpPr>
        <p:spPr>
          <a:xfrm>
            <a:off x="1026220" y="6985198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Rectangle 26"/>
          <p:cNvSpPr/>
          <p:nvPr/>
        </p:nvSpPr>
        <p:spPr>
          <a:xfrm>
            <a:off x="3978802" y="6963261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Rectangle 27"/>
          <p:cNvSpPr/>
          <p:nvPr/>
        </p:nvSpPr>
        <p:spPr>
          <a:xfrm>
            <a:off x="6930876" y="9289454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/>
          <p:cNvSpPr/>
          <p:nvPr/>
        </p:nvSpPr>
        <p:spPr>
          <a:xfrm>
            <a:off x="1026220" y="9289454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Rectangle 29"/>
          <p:cNvSpPr/>
          <p:nvPr/>
        </p:nvSpPr>
        <p:spPr>
          <a:xfrm>
            <a:off x="3978802" y="9289454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706740" y="720502"/>
            <a:ext cx="4608512" cy="1368152"/>
          </a:xfrm>
          <a:prstGeom prst="rect">
            <a:avLst/>
          </a:prstGeom>
        </p:spPr>
        <p:txBody>
          <a:bodyPr vert="horz" lIns="129314" tIns="64657" rIns="129314" bIns="64657" rtlCol="0">
            <a:noAutofit/>
          </a:bodyPr>
          <a:lstStyle>
            <a:lvl1pPr marL="484929" indent="-484929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0680" indent="-404108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6431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3003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9575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56147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2720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9292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5864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ZA" sz="1500" b="1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FACULTY OF INFORMATION AND COMMUNICATION TECHNOLOGY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ZA" sz="1500" smtClean="0">
                <a:latin typeface="Arial" pitchFamily="34" charset="0"/>
                <a:cs typeface="Arial" pitchFamily="34" charset="0"/>
              </a:rPr>
              <a:t>DEPARTMENT OF ENTERPRISE APPLICATION DEVELOPMENT</a:t>
            </a:r>
            <a:endParaRPr lang="en-ZA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846" y="11727914"/>
            <a:ext cx="90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insert body text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[Arial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white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only]. </a:t>
            </a:r>
            <a:endParaRPr lang="en-ZA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697"/>
            <a:ext cx="10692892" cy="151218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2005" y="2304679"/>
            <a:ext cx="9089391" cy="2160240"/>
          </a:xfrm>
          <a:prstGeom prst="rect">
            <a:avLst/>
          </a:prstGeom>
        </p:spPr>
        <p:txBody>
          <a:bodyPr vert="horz" lIns="129314" tIns="64657" rIns="129314" bIns="64657" rtlCol="0" anchor="ctr">
            <a:normAutofit/>
          </a:bodyPr>
          <a:lstStyle>
            <a:lvl1pPr algn="ctr" defTabSz="1293144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HEADING [ARIAL BOLD IN UPPERCASE]</a:t>
            </a: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0876" y="4680944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26220" y="4680944"/>
            <a:ext cx="2736304" cy="435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3978802" y="4659007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3978802" y="6963261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6930876" y="6963261"/>
            <a:ext cx="2736304" cy="4378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026220" y="9289454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3978802" y="9267517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706740" y="720502"/>
            <a:ext cx="4608512" cy="1368152"/>
          </a:xfrm>
          <a:prstGeom prst="rect">
            <a:avLst/>
          </a:prstGeom>
        </p:spPr>
        <p:txBody>
          <a:bodyPr vert="horz" lIns="129314" tIns="64657" rIns="129314" bIns="64657" rtlCol="0">
            <a:noAutofit/>
          </a:bodyPr>
          <a:lstStyle>
            <a:lvl1pPr marL="484929" indent="-484929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0680" indent="-404108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6431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3003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9575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56147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2720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9292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5864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ZA" sz="15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FACULTY OF INFORMATION AND COMMUNICATION TECHNOLOGY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ZA" sz="1500" dirty="0" smtClean="0">
                <a:latin typeface="Arial" pitchFamily="34" charset="0"/>
                <a:cs typeface="Arial" pitchFamily="34" charset="0"/>
              </a:rPr>
              <a:t>DEPARTMENT OF ENTERPRISE APPLICATION DEVELOPMENT</a:t>
            </a:r>
            <a:endParaRPr lang="en-ZA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846" y="11727914"/>
            <a:ext cx="90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insert body text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[Arial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white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only]. </a:t>
            </a:r>
            <a:endParaRPr lang="en-ZA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697"/>
            <a:ext cx="10692892" cy="151218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2005" y="2304679"/>
            <a:ext cx="9089391" cy="2160240"/>
          </a:xfrm>
          <a:prstGeom prst="rect">
            <a:avLst/>
          </a:prstGeom>
        </p:spPr>
        <p:txBody>
          <a:bodyPr vert="horz" lIns="129314" tIns="64657" rIns="129314" bIns="64657" rtlCol="0" anchor="ctr">
            <a:normAutofit/>
          </a:bodyPr>
          <a:lstStyle>
            <a:lvl1pPr algn="ctr" defTabSz="1293144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HEADING [ARIAL BOLD IN UPPERCASE]</a:t>
            </a: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0876" y="4680944"/>
            <a:ext cx="2736304" cy="20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26220" y="4680944"/>
            <a:ext cx="5688886" cy="6660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6930876" y="6963261"/>
            <a:ext cx="2736304" cy="4378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706740" y="720502"/>
            <a:ext cx="4608512" cy="1368152"/>
          </a:xfrm>
          <a:prstGeom prst="rect">
            <a:avLst/>
          </a:prstGeom>
        </p:spPr>
        <p:txBody>
          <a:bodyPr vert="horz" lIns="129314" tIns="64657" rIns="129314" bIns="64657" rtlCol="0">
            <a:noAutofit/>
          </a:bodyPr>
          <a:lstStyle>
            <a:lvl1pPr marL="484929" indent="-484929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0680" indent="-404108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6431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3003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9575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56147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2720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9292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5864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ZA" sz="15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FACULTY OF INFORMATION AND COMMUNICATION TECHNOLOGY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ZA" sz="1500" dirty="0" smtClean="0">
                <a:latin typeface="Arial" pitchFamily="34" charset="0"/>
                <a:cs typeface="Arial" pitchFamily="34" charset="0"/>
              </a:rPr>
              <a:t>DEPARTMENT OF ENTERPRISE APPLICATION DEVELOPMENT</a:t>
            </a:r>
            <a:endParaRPr lang="en-ZA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846" y="11727914"/>
            <a:ext cx="90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insert body text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[Arial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white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only]. </a:t>
            </a:r>
            <a:endParaRPr lang="en-ZA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3"/>
          <a:stretch/>
        </p:blipFill>
        <p:spPr>
          <a:xfrm>
            <a:off x="0" y="0"/>
            <a:ext cx="10693400" cy="151225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2005" y="2304679"/>
            <a:ext cx="9089391" cy="2160240"/>
          </a:xfrm>
          <a:prstGeom prst="rect">
            <a:avLst/>
          </a:prstGeom>
        </p:spPr>
        <p:txBody>
          <a:bodyPr vert="horz" lIns="129314" tIns="64657" rIns="129314" bIns="64657" rtlCol="0" anchor="ctr">
            <a:normAutofit/>
          </a:bodyPr>
          <a:lstStyle>
            <a:lvl1pPr algn="ctr" defTabSz="1293144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HEADING [ARIAL BOLD IN UPPERCASE]</a:t>
            </a:r>
            <a:endParaRPr lang="en-Z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706740" y="720502"/>
            <a:ext cx="4608512" cy="1368152"/>
          </a:xfrm>
          <a:prstGeom prst="rect">
            <a:avLst/>
          </a:prstGeom>
        </p:spPr>
        <p:txBody>
          <a:bodyPr vert="horz" lIns="129314" tIns="64657" rIns="129314" bIns="64657" rtlCol="0">
            <a:noAutofit/>
          </a:bodyPr>
          <a:lstStyle>
            <a:lvl1pPr marL="484929" indent="-484929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0680" indent="-404108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6431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3003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9575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56147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2720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9292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5864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ZA" sz="1500" b="1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FACULTY OF INFORMATION AND COMMUNICATION TECHNOLOGY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ZA" sz="1500" smtClean="0">
                <a:latin typeface="Arial" pitchFamily="34" charset="0"/>
                <a:cs typeface="Arial" pitchFamily="34" charset="0"/>
              </a:rPr>
              <a:t>DEPARTMENT OF ENTERPRISE APPLICATION DEVELOPMENT</a:t>
            </a:r>
            <a:endParaRPr lang="en-ZA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20514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26220" y="11341684"/>
            <a:ext cx="8712968" cy="2628294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E3183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7702" y="11593710"/>
            <a:ext cx="807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insert body text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[Arial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white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only]. </a:t>
            </a:r>
            <a:endParaRPr lang="en-ZA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706740" y="720484"/>
            <a:ext cx="4608512" cy="1368152"/>
          </a:xfrm>
          <a:prstGeom prst="rect">
            <a:avLst/>
          </a:prstGeom>
        </p:spPr>
        <p:txBody>
          <a:bodyPr vert="horz" lIns="129314" tIns="64657" rIns="129314" bIns="64657" rtlCol="0">
            <a:noAutofit/>
          </a:bodyPr>
          <a:lstStyle>
            <a:lvl1pPr marL="484929" indent="-484929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0680" indent="-404108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6431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3003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9575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56147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02720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49292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5864" indent="-323286" algn="l" defTabSz="12931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None/>
            </a:pPr>
            <a:r>
              <a:rPr lang="en-ZA" sz="1500" b="1" dirty="0" smtClean="0">
                <a:solidFill>
                  <a:srgbClr val="E31837"/>
                </a:solidFill>
                <a:latin typeface="Arial" pitchFamily="34" charset="0"/>
                <a:cs typeface="Arial" pitchFamily="34" charset="0"/>
              </a:rPr>
              <a:t>FACULTY OF INFORMATION AND COMMUNICATION TECHNOLOGY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ZA" sz="1500" dirty="0" smtClean="0">
                <a:latin typeface="Arial" pitchFamily="34" charset="0"/>
                <a:cs typeface="Arial" pitchFamily="34" charset="0"/>
              </a:rPr>
              <a:t>DEPARTMENT OF ENTERPRISE APPLICATION DEVELOPMENT</a:t>
            </a:r>
            <a:endParaRPr lang="en-ZA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154</Words>
  <Application>Microsoft Office PowerPoint</Application>
  <PresentationFormat>Custom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HEADING [ARIAL BOLD IN UPPERCASE]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UIser</dc:creator>
  <cp:lastModifiedBy>UIser</cp:lastModifiedBy>
  <cp:revision>21</cp:revision>
  <dcterms:created xsi:type="dcterms:W3CDTF">2012-07-16T13:07:45Z</dcterms:created>
  <dcterms:modified xsi:type="dcterms:W3CDTF">2012-07-17T09:57:13Z</dcterms:modified>
</cp:coreProperties>
</file>